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0" d="100"/>
          <a:sy n="30" d="100"/>
        </p:scale>
        <p:origin x="-2430" y="-8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8C97-6BDE-442D-ADF7-016E585CCB8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FC475-66DC-49FB-9D4F-D72CE1BA9E5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8C97-6BDE-442D-ADF7-016E585CCB8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FC475-66DC-49FB-9D4F-D72CE1BA9E5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8C97-6BDE-442D-ADF7-016E585CCB8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FC475-66DC-49FB-9D4F-D72CE1BA9E5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8C97-6BDE-442D-ADF7-016E585CCB8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FC475-66DC-49FB-9D4F-D72CE1BA9E5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8C97-6BDE-442D-ADF7-016E585CCB8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FC475-66DC-49FB-9D4F-D72CE1BA9E5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8C97-6BDE-442D-ADF7-016E585CCB8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FC475-66DC-49FB-9D4F-D72CE1BA9E5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8C97-6BDE-442D-ADF7-016E585CCB8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FC475-66DC-49FB-9D4F-D72CE1BA9E5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8C97-6BDE-442D-ADF7-016E585CCB8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FC475-66DC-49FB-9D4F-D72CE1BA9E5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8C97-6BDE-442D-ADF7-016E585CCB8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FC475-66DC-49FB-9D4F-D72CE1BA9E5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8C97-6BDE-442D-ADF7-016E585CCB8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FC475-66DC-49FB-9D4F-D72CE1BA9E5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88C97-6BDE-442D-ADF7-016E585CCB8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FC475-66DC-49FB-9D4F-D72CE1BA9E5E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88C97-6BDE-442D-ADF7-016E585CCB8E}" type="datetimeFigureOut">
              <a:rPr lang="en-IN" smtClean="0"/>
              <a:t>28-08-2016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FC475-66DC-49FB-9D4F-D72CE1BA9E5E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9.png"/>
          <p:cNvPicPr>
            <a:picLocks/>
          </p:cNvPicPr>
          <p:nvPr/>
        </p:nvPicPr>
        <p:blipFill>
          <a:blip r:embed="rId2" cstate="print"/>
          <a:srcRect b="1260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On-screen Show (4:3)</PresentationFormat>
  <Paragraphs>0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7</cp:revision>
  <dcterms:created xsi:type="dcterms:W3CDTF">2016-08-28T17:49:08Z</dcterms:created>
  <dcterms:modified xsi:type="dcterms:W3CDTF">2016-08-28T17:54:58Z</dcterms:modified>
</cp:coreProperties>
</file>